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79" r:id="rId5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56" autoAdjust="0"/>
    <p:restoredTop sz="94255" autoAdjust="0"/>
  </p:normalViewPr>
  <p:slideViewPr>
    <p:cSldViewPr>
      <p:cViewPr varScale="1">
        <p:scale>
          <a:sx n="70" d="100"/>
          <a:sy n="70" d="100"/>
        </p:scale>
        <p:origin x="117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382FFC-3F78-9D40-822E-16B2BC5E22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467D36F-C02F-6749-84C7-CF969BFA5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73EC9-C31D-F140-83FD-F9004B9D1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Text, logo, company name&#10;&#10;Description automatically generated">
            <a:extLst>
              <a:ext uri="{FF2B5EF4-FFF2-40B4-BE49-F238E27FC236}">
                <a16:creationId xmlns:a16="http://schemas.microsoft.com/office/drawing/2014/main" id="{66C837B0-3FF6-F249-B01D-1C6CA33E1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23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8fff53-63a9-402a-9af7-56248770008d">
      <Terms xmlns="http://schemas.microsoft.com/office/infopath/2007/PartnerControls"/>
    </lcf76f155ced4ddcb4097134ff3c332f>
    <TaxCatchAll xmlns="d9f92ac9-193d-4b19-9338-4350fa03599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121F989A3C7541A32EE2EFF353732C" ma:contentTypeVersion="15" ma:contentTypeDescription="Create a new document." ma:contentTypeScope="" ma:versionID="84a6f0da8ee49830729a8899f27c0a08">
  <xsd:schema xmlns:xsd="http://www.w3.org/2001/XMLSchema" xmlns:xs="http://www.w3.org/2001/XMLSchema" xmlns:p="http://schemas.microsoft.com/office/2006/metadata/properties" xmlns:ns2="318fff53-63a9-402a-9af7-56248770008d" xmlns:ns3="d9f92ac9-193d-4b19-9338-4350fa03599c" targetNamespace="http://schemas.microsoft.com/office/2006/metadata/properties" ma:root="true" ma:fieldsID="b9ece52a745744c1e113c00da9f3c5b0" ns2:_="" ns3:_="">
    <xsd:import namespace="318fff53-63a9-402a-9af7-56248770008d"/>
    <xsd:import namespace="d9f92ac9-193d-4b19-9338-4350fa0359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8fff53-63a9-402a-9af7-5624877000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4a69ee1-e8de-4ced-b416-e313f54bb5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f92ac9-193d-4b19-9338-4350fa03599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f5abd3a-3073-450b-922f-4925ffd88b95}" ma:internalName="TaxCatchAll" ma:showField="CatchAllData" ma:web="d9f92ac9-193d-4b19-9338-4350fa0359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5C3368-9CCD-4E9A-B6F0-48107897D0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D830BD-FA53-4321-89DA-5078B0C461E6}">
  <ds:schemaRefs>
    <ds:schemaRef ds:uri="http://schemas.microsoft.com/office/2006/metadata/properties"/>
    <ds:schemaRef ds:uri="http://schemas.microsoft.com/office/infopath/2007/PartnerControls"/>
    <ds:schemaRef ds:uri="318fff53-63a9-402a-9af7-56248770008d"/>
    <ds:schemaRef ds:uri="d9f92ac9-193d-4b19-9338-4350fa03599c"/>
  </ds:schemaRefs>
</ds:datastoreItem>
</file>

<file path=customXml/itemProps3.xml><?xml version="1.0" encoding="utf-8"?>
<ds:datastoreItem xmlns:ds="http://schemas.openxmlformats.org/officeDocument/2006/customXml" ds:itemID="{3168479A-F0C1-42E2-A5E2-A3EAC0D615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8fff53-63a9-402a-9af7-56248770008d"/>
    <ds:schemaRef ds:uri="d9f92ac9-193d-4b19-9338-4350fa0359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85880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LISA Live Demo Presentation</dc:title>
  <cp:lastModifiedBy>Paul Ceronio</cp:lastModifiedBy>
  <cp:revision>55</cp:revision>
  <dcterms:created xsi:type="dcterms:W3CDTF">2006-08-16T00:00:00Z</dcterms:created>
  <dcterms:modified xsi:type="dcterms:W3CDTF">2022-07-07T08:23:24Z</dcterms:modified>
  <dc:identifier>DAEwK9C3FX0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0x010100F5121F989A3C7541A32EE2EFF353732C</vt:lpwstr>
  </property>
</Properties>
</file>